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handoutMasterIdLst>
    <p:handoutMasterId r:id="rId12"/>
  </p:handoutMasterIdLst>
  <p:sldIdLst>
    <p:sldId id="268" r:id="rId2"/>
    <p:sldId id="271" r:id="rId3"/>
    <p:sldId id="270" r:id="rId4"/>
    <p:sldId id="260" r:id="rId5"/>
    <p:sldId id="261" r:id="rId6"/>
    <p:sldId id="262" r:id="rId7"/>
    <p:sldId id="267" r:id="rId8"/>
    <p:sldId id="265" r:id="rId9"/>
    <p:sldId id="263" r:id="rId10"/>
  </p:sldIdLst>
  <p:sldSz cx="6858000" cy="381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0" userDrawn="1">
          <p15:clr>
            <a:srgbClr val="A4A3A4"/>
          </p15:clr>
        </p15:guide>
        <p15:guide id="2" pos="935" userDrawn="1">
          <p15:clr>
            <a:srgbClr val="A4A3A4"/>
          </p15:clr>
        </p15:guide>
        <p15:guide id="3" pos="33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C25"/>
    <a:srgbClr val="F376DA"/>
    <a:srgbClr val="F3B558"/>
    <a:srgbClr val="FF9300"/>
    <a:srgbClr val="00B050"/>
    <a:srgbClr val="000000"/>
    <a:srgbClr val="7F7F7F"/>
    <a:srgbClr val="F44336"/>
    <a:srgbClr val="FFFFFF"/>
    <a:srgbClr val="0090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0" autoAdjust="0"/>
    <p:restoredTop sz="81720"/>
  </p:normalViewPr>
  <p:slideViewPr>
    <p:cSldViewPr snapToGrid="0" showGuides="1">
      <p:cViewPr varScale="1">
        <p:scale>
          <a:sx n="164" d="100"/>
          <a:sy n="164" d="100"/>
        </p:scale>
        <p:origin x="768" y="160"/>
      </p:cViewPr>
      <p:guideLst>
        <p:guide orient="horz" pos="2400"/>
        <p:guide pos="935"/>
        <p:guide pos="337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2" d="100"/>
          <a:sy n="112" d="100"/>
        </p:scale>
        <p:origin x="407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D3DC90B6-3CF1-400E-9F49-7FCB20A3C4CD}"/>
    <pc:docChg chg="addSld modSld">
      <pc:chgData name="Guest User" userId="" providerId="Windows Live" clId="Web-{D3DC90B6-3CF1-400E-9F49-7FCB20A3C4CD}" dt="2018-03-16T14:54:20.477" v="3"/>
      <pc:docMkLst>
        <pc:docMk/>
      </pc:docMkLst>
      <pc:sldChg chg="modSp add mod replId setBg">
        <pc:chgData name="Guest User" userId="" providerId="Windows Live" clId="Web-{D3DC90B6-3CF1-400E-9F49-7FCB20A3C4CD}" dt="2018-03-16T14:54:20.477" v="3"/>
        <pc:sldMkLst>
          <pc:docMk/>
          <pc:sldMk cId="1232211082" sldId="271"/>
        </pc:sldMkLst>
        <pc:spChg chg="mod">
          <ac:chgData name="Guest User" userId="" providerId="Windows Live" clId="Web-{D3DC90B6-3CF1-400E-9F49-7FCB20A3C4CD}" dt="2018-03-16T14:54:20.477" v="3"/>
          <ac:spMkLst>
            <pc:docMk/>
            <pc:sldMk cId="1232211082" sldId="271"/>
            <ac:spMk id="5" creationId="{B0417E94-CE62-4B8F-B48A-78CA0957A336}"/>
          </ac:spMkLst>
        </pc:spChg>
      </pc:sldChg>
    </pc:docChg>
  </pc:docChgLst>
  <pc:docChgLst>
    <pc:chgData name="Guest User" providerId="Windows Live" clId="Web-{8C5C9890-D8ED-4481-95F3-CC8C8CC54C85}"/>
    <pc:docChg chg="addSld delSld modSld">
      <pc:chgData name="Guest User" userId="" providerId="Windows Live" clId="Web-{8C5C9890-D8ED-4481-95F3-CC8C8CC54C85}" dt="2018-03-16T15:33:15.157" v="350"/>
      <pc:docMkLst>
        <pc:docMk/>
      </pc:docMkLst>
      <pc:sldChg chg="addSp delSp modSp">
        <pc:chgData name="Guest User" userId="" providerId="Windows Live" clId="Web-{8C5C9890-D8ED-4481-95F3-CC8C8CC54C85}" dt="2018-03-16T15:20:21.117" v="284"/>
        <pc:sldMkLst>
          <pc:docMk/>
          <pc:sldMk cId="750607936" sldId="268"/>
        </pc:sldMkLst>
        <pc:spChg chg="add del mod">
          <ac:chgData name="Guest User" userId="" providerId="Windows Live" clId="Web-{8C5C9890-D8ED-4481-95F3-CC8C8CC54C85}" dt="2018-03-16T15:13:12.509" v="22"/>
          <ac:spMkLst>
            <pc:docMk/>
            <pc:sldMk cId="750607936" sldId="268"/>
            <ac:spMk id="2" creationId="{FDD02C16-3124-4A9D-80B3-36C8C245A6B9}"/>
          </ac:spMkLst>
        </pc:spChg>
        <pc:spChg chg="add del mod">
          <ac:chgData name="Guest User" userId="" providerId="Windows Live" clId="Web-{8C5C9890-D8ED-4481-95F3-CC8C8CC54C85}" dt="2018-03-16T15:14:58.247" v="172"/>
          <ac:spMkLst>
            <pc:docMk/>
            <pc:sldMk cId="750607936" sldId="268"/>
            <ac:spMk id="3" creationId="{CEBE6841-B5AD-45FA-B343-8D6D2F2D3BCE}"/>
          </ac:spMkLst>
        </pc:spChg>
        <pc:spChg chg="mod">
          <ac:chgData name="Guest User" userId="" providerId="Windows Live" clId="Web-{8C5C9890-D8ED-4481-95F3-CC8C8CC54C85}" dt="2018-03-16T15:20:21.117" v="284"/>
          <ac:spMkLst>
            <pc:docMk/>
            <pc:sldMk cId="750607936" sldId="268"/>
            <ac:spMk id="11" creationId="{53F7510A-7426-47CE-9BAB-30223E32C6DF}"/>
          </ac:spMkLst>
        </pc:spChg>
      </pc:sldChg>
      <pc:sldChg chg="addSp delSp modSp">
        <pc:chgData name="Guest User" userId="" providerId="Windows Live" clId="Web-{8C5C9890-D8ED-4481-95F3-CC8C8CC54C85}" dt="2018-03-16T15:32:59.532" v="347"/>
        <pc:sldMkLst>
          <pc:docMk/>
          <pc:sldMk cId="1232211082" sldId="271"/>
        </pc:sldMkLst>
        <pc:spChg chg="add del">
          <ac:chgData name="Guest User" userId="" providerId="Windows Live" clId="Web-{8C5C9890-D8ED-4481-95F3-CC8C8CC54C85}" dt="2018-03-16T15:32:14.858" v="313"/>
          <ac:spMkLst>
            <pc:docMk/>
            <pc:sldMk cId="1232211082" sldId="271"/>
            <ac:spMk id="2" creationId="{31FB652D-EB33-4B98-8635-BD4116B0CF59}"/>
          </ac:spMkLst>
        </pc:spChg>
        <pc:spChg chg="add mod">
          <ac:chgData name="Guest User" userId="" providerId="Windows Live" clId="Web-{8C5C9890-D8ED-4481-95F3-CC8C8CC54C85}" dt="2018-03-16T15:32:59.532" v="347"/>
          <ac:spMkLst>
            <pc:docMk/>
            <pc:sldMk cId="1232211082" sldId="271"/>
            <ac:spMk id="3" creationId="{01AE9A86-7B47-4AE6-B466-6D41A6430299}"/>
          </ac:spMkLst>
        </pc:spChg>
        <pc:spChg chg="mod">
          <ac:chgData name="Guest User" userId="" providerId="Windows Live" clId="Web-{8C5C9890-D8ED-4481-95F3-CC8C8CC54C85}" dt="2018-03-16T15:15:52.296" v="262"/>
          <ac:spMkLst>
            <pc:docMk/>
            <pc:sldMk cId="1232211082" sldId="271"/>
            <ac:spMk id="5" creationId="{B0417E94-CE62-4B8F-B48A-78CA0957A336}"/>
          </ac:spMkLst>
        </pc:spChg>
        <pc:spChg chg="del">
          <ac:chgData name="Guest User" userId="" providerId="Windows Live" clId="Web-{8C5C9890-D8ED-4481-95F3-CC8C8CC54C85}" dt="2018-03-16T15:17:16.533" v="263"/>
          <ac:spMkLst>
            <pc:docMk/>
            <pc:sldMk cId="1232211082" sldId="271"/>
            <ac:spMk id="10" creationId="{00000000-0000-0000-0000-000000000000}"/>
          </ac:spMkLst>
        </pc:spChg>
        <pc:spChg chg="del mod">
          <ac:chgData name="Guest User" userId="" providerId="Windows Live" clId="Web-{8C5C9890-D8ED-4481-95F3-CC8C8CC54C85}" dt="2018-03-16T15:32:19.171" v="314"/>
          <ac:spMkLst>
            <pc:docMk/>
            <pc:sldMk cId="1232211082" sldId="271"/>
            <ac:spMk id="11" creationId="{53F7510A-7426-47CE-9BAB-30223E32C6DF}"/>
          </ac:spMkLst>
        </pc:spChg>
      </pc:sldChg>
      <pc:sldChg chg="add del replId">
        <pc:chgData name="Guest User" userId="" providerId="Windows Live" clId="Web-{8C5C9890-D8ED-4481-95F3-CC8C8CC54C85}" dt="2018-03-16T15:17:32.737" v="265"/>
        <pc:sldMkLst>
          <pc:docMk/>
          <pc:sldMk cId="2070057284" sldId="272"/>
        </pc:sldMkLst>
      </pc:sldChg>
      <pc:sldChg chg="add del replId">
        <pc:chgData name="Guest User" userId="" providerId="Windows Live" clId="Web-{8C5C9890-D8ED-4481-95F3-CC8C8CC54C85}" dt="2018-03-16T15:33:15.157" v="350"/>
        <pc:sldMkLst>
          <pc:docMk/>
          <pc:sldMk cId="2793343412" sldId="27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18E879-AC37-7743-B385-B9AC147691B6}" type="datetimeFigureOut">
              <a:rPr kumimoji="1" lang="zh-CN" altLang="en-US" smtClean="0"/>
              <a:t>2018/3/16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88917-6B5A-D741-AAD0-D763DECC90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555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tiff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C4AE6-C235-774C-B06B-6EBFA9507E66}" type="datetimeFigureOut">
              <a:rPr kumimoji="1" lang="zh-CN" altLang="en-US" smtClean="0"/>
              <a:t>2018/3/16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52463" y="1143000"/>
            <a:ext cx="55530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CFFFB-35D5-9644-BE88-FD8DC2F6FB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1pPr>
    <a:lvl2pPr marL="255945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2pPr>
    <a:lvl3pPr marL="511889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3pPr>
    <a:lvl4pPr marL="767834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4pPr>
    <a:lvl5pPr marL="1023779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5pPr>
    <a:lvl6pPr marL="1279723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6pPr>
    <a:lvl7pPr marL="1535668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7pPr>
    <a:lvl8pPr marL="1791613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8pPr>
    <a:lvl9pPr marL="2047557" algn="l" defTabSz="511889" rtl="0" eaLnBrk="1" latinLnBrk="0" hangingPunct="1">
      <a:defRPr sz="67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CFFFB-35D5-9644-BE88-FD8DC2F6FBE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1815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CFFFB-35D5-9644-BE88-FD8DC2F6FBE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6060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6858000" cy="2540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6858000" cy="2540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175" y="2755632"/>
            <a:ext cx="4371975" cy="812800"/>
          </a:xfrm>
        </p:spPr>
        <p:txBody>
          <a:bodyPr anchor="ctr">
            <a:normAutofit/>
          </a:bodyPr>
          <a:lstStyle>
            <a:lvl1pPr algn="r">
              <a:defRPr sz="2778" spc="111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43463" y="2755632"/>
            <a:ext cx="1800225" cy="81280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254020" indent="0" algn="ctr">
              <a:buNone/>
              <a:defRPr sz="1000"/>
            </a:lvl2pPr>
            <a:lvl3pPr marL="508041" indent="0" algn="ctr">
              <a:buNone/>
              <a:defRPr sz="1000"/>
            </a:lvl3pPr>
            <a:lvl4pPr marL="762061" indent="0" algn="ctr">
              <a:buNone/>
              <a:defRPr sz="1000"/>
            </a:lvl4pPr>
            <a:lvl5pPr marL="1016081" indent="0" algn="ctr">
              <a:buNone/>
              <a:defRPr sz="1000"/>
            </a:lvl5pPr>
            <a:lvl6pPr marL="1270102" indent="0" algn="ctr">
              <a:buNone/>
              <a:defRPr sz="1000"/>
            </a:lvl6pPr>
            <a:lvl7pPr marL="1524122" indent="0" algn="ctr">
              <a:buNone/>
              <a:defRPr sz="1000"/>
            </a:lvl7pPr>
            <a:lvl8pPr marL="1778142" indent="0" algn="ctr">
              <a:buNone/>
              <a:defRPr sz="1000"/>
            </a:lvl8pPr>
            <a:lvl9pPr marL="2032163" indent="0" algn="ctr">
              <a:buNone/>
              <a:defRPr sz="10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717599" y="2924503"/>
            <a:ext cx="0" cy="508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2490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365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23333"/>
            <a:ext cx="1478756" cy="3005667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7213" y="423333"/>
            <a:ext cx="4264819" cy="300566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5657850" y="29749"/>
            <a:ext cx="0" cy="51435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419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91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6858000" cy="2540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6858000" cy="2540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75" y="2755632"/>
            <a:ext cx="4371975" cy="812800"/>
          </a:xfrm>
        </p:spPr>
        <p:txBody>
          <a:bodyPr anchor="ctr">
            <a:normAutofit/>
          </a:bodyPr>
          <a:lstStyle>
            <a:lvl1pPr algn="r">
              <a:defRPr sz="2778" b="0" spc="111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3463" y="2755632"/>
            <a:ext cx="1800225" cy="81280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25402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508041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3pPr>
            <a:lvl4pPr marL="762061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4pPr>
            <a:lvl5pPr marL="1016081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5pPr>
            <a:lvl6pPr marL="1270102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6pPr>
            <a:lvl7pPr marL="1524122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7pPr>
            <a:lvl8pPr marL="1778142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8pPr>
            <a:lvl9pPr marL="2032163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717599" y="2924503"/>
            <a:ext cx="0" cy="508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619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072" y="325120"/>
            <a:ext cx="5467541" cy="83312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6071" y="1270000"/>
            <a:ext cx="2674620" cy="22352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993" y="1270000"/>
            <a:ext cx="2674620" cy="22352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05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072" y="1210909"/>
            <a:ext cx="2674620" cy="45720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78" b="0" cap="none" baseline="0">
                <a:solidFill>
                  <a:schemeClr val="accent1"/>
                </a:solidFill>
                <a:latin typeface="+mn-lt"/>
              </a:defRPr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6072" y="1648771"/>
            <a:ext cx="2674620" cy="18564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9875" y="1210909"/>
            <a:ext cx="2674620" cy="45720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1278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marL="0" lvl="0" indent="0" algn="l" defTabSz="508041" rtl="0" eaLnBrk="1" latinLnBrk="0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69875" y="1648771"/>
            <a:ext cx="2674620" cy="18564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8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68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178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6072" y="261949"/>
            <a:ext cx="2468880" cy="9652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222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4687" y="457200"/>
            <a:ext cx="3194114" cy="2880360"/>
          </a:xfrm>
        </p:spPr>
        <p:txBody>
          <a:bodyPr/>
          <a:lstStyle>
            <a:lvl1pPr>
              <a:defRPr sz="1333"/>
            </a:lvl1pPr>
            <a:lvl2pPr>
              <a:defRPr sz="1111"/>
            </a:lvl2pPr>
            <a:lvl3pPr>
              <a:defRPr sz="889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6072" y="1254170"/>
            <a:ext cx="2468880" cy="2090163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333"/>
              </a:spcBef>
              <a:buNone/>
              <a:defRPr sz="889"/>
            </a:lvl1pPr>
            <a:lvl2pPr marL="254020" indent="0">
              <a:buNone/>
              <a:defRPr sz="667"/>
            </a:lvl2pPr>
            <a:lvl3pPr marL="508041" indent="0">
              <a:buNone/>
              <a:defRPr sz="556"/>
            </a:lvl3pPr>
            <a:lvl4pPr marL="762061" indent="0">
              <a:buNone/>
              <a:defRPr sz="500"/>
            </a:lvl4pPr>
            <a:lvl5pPr marL="1016081" indent="0">
              <a:buNone/>
              <a:defRPr sz="500"/>
            </a:lvl5pPr>
            <a:lvl6pPr marL="1270102" indent="0">
              <a:buNone/>
              <a:defRPr sz="500"/>
            </a:lvl6pPr>
            <a:lvl7pPr marL="1524122" indent="0">
              <a:buNone/>
              <a:defRPr sz="500"/>
            </a:lvl7pPr>
            <a:lvl8pPr marL="1778142" indent="0">
              <a:buNone/>
              <a:defRPr sz="500"/>
            </a:lvl8pPr>
            <a:lvl9pPr marL="2032163" indent="0">
              <a:buNone/>
              <a:defRPr sz="5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870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75" y="2755632"/>
            <a:ext cx="4371975" cy="812800"/>
          </a:xfrm>
        </p:spPr>
        <p:txBody>
          <a:bodyPr anchor="ctr">
            <a:normAutofit/>
          </a:bodyPr>
          <a:lstStyle>
            <a:lvl1pPr algn="r">
              <a:defRPr sz="2778" spc="111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6856286" cy="2540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1778"/>
            </a:lvl1pPr>
            <a:lvl2pPr marL="254020" indent="0">
              <a:buNone/>
              <a:defRPr sz="1556"/>
            </a:lvl2pPr>
            <a:lvl3pPr marL="508041" indent="0">
              <a:buNone/>
              <a:defRPr sz="1333"/>
            </a:lvl3pPr>
            <a:lvl4pPr marL="762061" indent="0">
              <a:buNone/>
              <a:defRPr sz="1111"/>
            </a:lvl4pPr>
            <a:lvl5pPr marL="1016081" indent="0">
              <a:buNone/>
              <a:defRPr sz="1111"/>
            </a:lvl5pPr>
            <a:lvl6pPr marL="1270102" indent="0">
              <a:buNone/>
              <a:defRPr sz="1111"/>
            </a:lvl6pPr>
            <a:lvl7pPr marL="1524122" indent="0">
              <a:buNone/>
              <a:defRPr sz="1111"/>
            </a:lvl7pPr>
            <a:lvl8pPr marL="1778142" indent="0">
              <a:buNone/>
              <a:defRPr sz="1111"/>
            </a:lvl8pPr>
            <a:lvl9pPr marL="2032163" indent="0">
              <a:buNone/>
              <a:defRPr sz="1111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43463" y="2755632"/>
            <a:ext cx="1800225" cy="81280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254020" indent="0">
              <a:buNone/>
              <a:defRPr sz="778"/>
            </a:lvl2pPr>
            <a:lvl3pPr marL="508041" indent="0">
              <a:buNone/>
              <a:defRPr sz="667"/>
            </a:lvl3pPr>
            <a:lvl4pPr marL="762061" indent="0">
              <a:buNone/>
              <a:defRPr sz="556"/>
            </a:lvl4pPr>
            <a:lvl5pPr marL="1016081" indent="0">
              <a:buNone/>
              <a:defRPr sz="556"/>
            </a:lvl5pPr>
            <a:lvl6pPr marL="1270102" indent="0">
              <a:buNone/>
              <a:defRPr sz="556"/>
            </a:lvl6pPr>
            <a:lvl7pPr marL="1524122" indent="0">
              <a:buNone/>
              <a:defRPr sz="556"/>
            </a:lvl7pPr>
            <a:lvl8pPr marL="1778142" indent="0">
              <a:buNone/>
              <a:defRPr sz="556"/>
            </a:lvl8pPr>
            <a:lvl9pPr marL="2032163" indent="0">
              <a:buNone/>
              <a:defRPr sz="556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717599" y="2924503"/>
            <a:ext cx="0" cy="50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43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6072" y="325120"/>
            <a:ext cx="5467541" cy="833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072" y="1270000"/>
            <a:ext cx="5467541" cy="223520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6073" y="3594836"/>
            <a:ext cx="1211705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6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8747695-98C2-4A05-B55B-57754FD67825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4149" y="3594836"/>
            <a:ext cx="3319571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6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96000" y="3594836"/>
            <a:ext cx="547688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6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8EAD3DC-CE5C-4279-825C-5DFF6AD2624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28625" y="459069"/>
            <a:ext cx="0" cy="50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23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08041" rtl="0" eaLnBrk="1" latinLnBrk="0" hangingPunct="1">
        <a:lnSpc>
          <a:spcPct val="80000"/>
        </a:lnSpc>
        <a:spcBef>
          <a:spcPct val="0"/>
        </a:spcBef>
        <a:buNone/>
        <a:defRPr sz="2778" kern="1200" cap="all" spc="56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50804" indent="-50804" algn="l" defTabSz="508041" rtl="0" eaLnBrk="1" latinLnBrk="0" hangingPunct="1">
        <a:lnSpc>
          <a:spcPct val="90000"/>
        </a:lnSpc>
        <a:spcBef>
          <a:spcPts val="667"/>
        </a:spcBef>
        <a:spcAft>
          <a:spcPts val="111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1222" kern="1200">
          <a:solidFill>
            <a:schemeClr val="tx1"/>
          </a:solidFill>
          <a:latin typeface="+mn-lt"/>
          <a:ea typeface="+mn-ea"/>
          <a:cs typeface="+mn-cs"/>
        </a:defRPr>
      </a:lvl1pPr>
      <a:lvl2pPr marL="147332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248940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3pPr>
      <a:lvl4pPr marL="330226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4pPr>
      <a:lvl5pPr marL="431835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5pPr>
      <a:lvl6pPr marL="508041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6pPr>
      <a:lvl7pPr marL="589327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7pPr>
      <a:lvl8pPr marL="675694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8pPr>
      <a:lvl9pPr marL="756981" indent="-76206" algn="l" defTabSz="508041" rtl="0" eaLnBrk="1" latinLnBrk="0" hangingPunct="1">
        <a:lnSpc>
          <a:spcPct val="90000"/>
        </a:lnSpc>
        <a:spcBef>
          <a:spcPts val="111"/>
        </a:spcBef>
        <a:spcAft>
          <a:spcPts val="222"/>
        </a:spcAft>
        <a:buClr>
          <a:schemeClr val="accent1"/>
        </a:buClr>
        <a:buFont typeface="Wingdings 3" pitchFamily="18" charset="2"/>
        <a:buChar char=""/>
        <a:defRPr sz="7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02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0804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6206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1608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7010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2412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7814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32163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0417E94-CE62-4B8F-B48A-78CA0957A336}"/>
              </a:ext>
            </a:extLst>
          </p:cNvPr>
          <p:cNvSpPr/>
          <p:nvPr/>
        </p:nvSpPr>
        <p:spPr>
          <a:xfrm>
            <a:off x="-1681" y="0"/>
            <a:ext cx="6857597" cy="3810000"/>
          </a:xfrm>
          <a:prstGeom prst="rect">
            <a:avLst/>
          </a:prstGeom>
          <a:solidFill>
            <a:srgbClr val="607D8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46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F7510A-7426-47CE-9BAB-30223E32C6DF}"/>
              </a:ext>
            </a:extLst>
          </p:cNvPr>
          <p:cNvSpPr txBox="1"/>
          <p:nvPr/>
        </p:nvSpPr>
        <p:spPr>
          <a:xfrm>
            <a:off x="1805851" y="1491089"/>
            <a:ext cx="3339250" cy="11185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334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入门微信营销的 </a:t>
            </a:r>
            <a:endParaRPr lang="zh-CN" altLang="en-US" sz="33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3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3个步骤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759245" y="-282937"/>
            <a:ext cx="184731" cy="49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2646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8712" y="1142086"/>
            <a:ext cx="1356810" cy="31012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-340810" y="694481"/>
            <a:ext cx="184731" cy="49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2646"/>
          </a:p>
        </p:txBody>
      </p:sp>
    </p:spTree>
    <p:extLst>
      <p:ext uri="{BB962C8B-B14F-4D97-AF65-F5344CB8AC3E}">
        <p14:creationId xmlns:p14="http://schemas.microsoft.com/office/powerpoint/2010/main" val="75060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0417E94-CE62-4B8F-B48A-78CA0957A336}"/>
              </a:ext>
            </a:extLst>
          </p:cNvPr>
          <p:cNvSpPr/>
          <p:nvPr/>
        </p:nvSpPr>
        <p:spPr>
          <a:xfrm>
            <a:off x="-393" y="0"/>
            <a:ext cx="6857597" cy="3810000"/>
          </a:xfrm>
          <a:prstGeom prst="rect">
            <a:avLst/>
          </a:prstGeom>
          <a:solidFill>
            <a:srgbClr val="607D8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46" dirty="0"/>
          </a:p>
        </p:txBody>
      </p:sp>
      <p:sp>
        <p:nvSpPr>
          <p:cNvPr id="4" name="文本框 3"/>
          <p:cNvSpPr txBox="1"/>
          <p:nvPr/>
        </p:nvSpPr>
        <p:spPr>
          <a:xfrm>
            <a:off x="1759245" y="-282937"/>
            <a:ext cx="184731" cy="49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2646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8712" y="1142086"/>
            <a:ext cx="1356810" cy="31012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1AE9A86-7B47-4AE6-B466-6D41A6430299}"/>
              </a:ext>
            </a:extLst>
          </p:cNvPr>
          <p:cNvSpPr txBox="1"/>
          <p:nvPr/>
        </p:nvSpPr>
        <p:spPr>
          <a:xfrm>
            <a:off x="1949490" y="1634012"/>
            <a:ext cx="3339250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3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撰写转载说明的 </a:t>
            </a:r>
          </a:p>
          <a:p>
            <a:pPr algn="ctr"/>
            <a:r>
              <a:rPr lang="zh-CN" altLang="en-US" sz="33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5个要素</a:t>
            </a:r>
          </a:p>
        </p:txBody>
      </p:sp>
    </p:spTree>
    <p:extLst>
      <p:ext uri="{BB962C8B-B14F-4D97-AF65-F5344CB8AC3E}">
        <p14:creationId xmlns:p14="http://schemas.microsoft.com/office/powerpoint/2010/main" val="1232211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84645" y="1817506"/>
            <a:ext cx="537327" cy="125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13" dirty="0"/>
              <a:t>what_are_the_media_platforms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0" y="0"/>
            <a:ext cx="6853699" cy="38552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3506" y="196713"/>
            <a:ext cx="3454887" cy="219950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701388" y="2480527"/>
            <a:ext cx="3454887" cy="460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646" dirty="0"/>
          </a:p>
        </p:txBody>
      </p:sp>
      <p:sp>
        <p:nvSpPr>
          <p:cNvPr id="6" name="文本框 5"/>
          <p:cNvSpPr txBox="1"/>
          <p:nvPr/>
        </p:nvSpPr>
        <p:spPr>
          <a:xfrm>
            <a:off x="1797751" y="2570874"/>
            <a:ext cx="3050189" cy="613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94" b="1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导出尺寸为：</a:t>
            </a:r>
            <a:r>
              <a:rPr kumimoji="1" lang="en-US" altLang="zh-CN" sz="1694" b="1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900px</a:t>
            </a:r>
            <a:r>
              <a:rPr kumimoji="1" lang="zh-CN" altLang="en-US" sz="1694" b="1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 </a:t>
            </a:r>
            <a:r>
              <a:rPr kumimoji="1" lang="en-US" altLang="zh-CN" sz="1694" b="1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x 500px</a:t>
            </a:r>
            <a:endParaRPr kumimoji="1" lang="zh-CN" altLang="en-US" sz="1694" b="1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821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如何设计博客封面图片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半撇私塾</a:t>
            </a:r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下载背景图片</a:t>
            </a:r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748" y="1985267"/>
            <a:ext cx="2641600" cy="1280160"/>
          </a:xfrm>
        </p:spPr>
      </p:pic>
      <p:sp>
        <p:nvSpPr>
          <p:cNvPr id="7" name="文本占位符 6"/>
          <p:cNvSpPr>
            <a:spLocks noGrp="1"/>
          </p:cNvSpPr>
          <p:nvPr>
            <p:ph type="body" idx="4294967295"/>
          </p:nvPr>
        </p:nvSpPr>
        <p:spPr>
          <a:xfrm>
            <a:off x="0" y="1444625"/>
            <a:ext cx="4587875" cy="241300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/>
              <a:t>从</a:t>
            </a:r>
            <a:r>
              <a:rPr kumimoji="1" lang="en-US" altLang="zh-CN" dirty="0" err="1"/>
              <a:t>Unsplash</a:t>
            </a:r>
            <a:r>
              <a:rPr kumimoji="1" lang="zh-CN" altLang="en-US" dirty="0"/>
              <a:t>下载图片，图片整体略带模糊，适合做背景</a:t>
            </a:r>
          </a:p>
        </p:txBody>
      </p:sp>
      <p:pic>
        <p:nvPicPr>
          <p:cNvPr id="12" name="内容占位符 11"/>
          <p:cNvPicPr>
            <a:picLocks noGrp="1" noChangeAspect="1"/>
          </p:cNvPicPr>
          <p:nvPr>
            <p:ph sz="quarter" idx="429496729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6400" y="1978025"/>
            <a:ext cx="2641600" cy="1287463"/>
          </a:xfrm>
        </p:spPr>
      </p:pic>
    </p:spTree>
    <p:extLst>
      <p:ext uri="{BB962C8B-B14F-4D97-AF65-F5344CB8AC3E}">
        <p14:creationId xmlns:p14="http://schemas.microsoft.com/office/powerpoint/2010/main" val="1354324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选取背景蒙层颜色</a:t>
            </a:r>
          </a:p>
        </p:txBody>
      </p:sp>
      <p:sp>
        <p:nvSpPr>
          <p:cNvPr id="3" name="矩形 2"/>
          <p:cNvSpPr/>
          <p:nvPr/>
        </p:nvSpPr>
        <p:spPr>
          <a:xfrm>
            <a:off x="677889" y="1158240"/>
            <a:ext cx="4516257" cy="561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1016" dirty="0"/>
              <a:t>从</a:t>
            </a:r>
            <a:r>
              <a:rPr kumimoji="1" lang="en-US" altLang="zh-CN" sz="1016" dirty="0"/>
              <a:t>Material</a:t>
            </a:r>
            <a:r>
              <a:rPr kumimoji="1" lang="zh-CN" altLang="en-US" sz="1016" dirty="0"/>
              <a:t> </a:t>
            </a:r>
            <a:r>
              <a:rPr kumimoji="1" lang="en-US" altLang="zh-CN" sz="1016" dirty="0"/>
              <a:t>Design</a:t>
            </a:r>
            <a:r>
              <a:rPr kumimoji="1" lang="zh-CN" altLang="en-US" sz="1016" dirty="0"/>
              <a:t> 选取符合主题的颜色做背景蒙层，颜色</a:t>
            </a:r>
            <a:r>
              <a:rPr lang="zh-CN" altLang="en-US" sz="1016" dirty="0"/>
              <a:t>透明度大约在</a:t>
            </a:r>
            <a:r>
              <a:rPr lang="en-US" altLang="zh-CN" sz="1016" dirty="0"/>
              <a:t>20%</a:t>
            </a:r>
            <a:r>
              <a:rPr lang="zh-CN" altLang="en-US" sz="1016" dirty="0"/>
              <a:t>左右。</a:t>
            </a:r>
            <a:r>
              <a:rPr lang="en-US" altLang="zh-CN" sz="1016" dirty="0"/>
              <a:t> https://material.io/color/#!/?view.left=0&amp;view.right=0&amp;primary.color=1565C0</a:t>
            </a:r>
            <a:endParaRPr lang="zh-CN" altLang="en-US" sz="1016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106" y="1593589"/>
            <a:ext cx="4050372" cy="20488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3542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填充标题</a:t>
            </a:r>
          </a:p>
        </p:txBody>
      </p:sp>
      <p:sp>
        <p:nvSpPr>
          <p:cNvPr id="3" name="矩形 2"/>
          <p:cNvSpPr/>
          <p:nvPr/>
        </p:nvSpPr>
        <p:spPr>
          <a:xfrm>
            <a:off x="665029" y="1158240"/>
            <a:ext cx="5648292" cy="326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1524" dirty="0"/>
              <a:t>标题不能超过</a:t>
            </a:r>
            <a:r>
              <a:rPr kumimoji="1" lang="en-US" altLang="zh-CN" sz="1524" dirty="0"/>
              <a:t>3</a:t>
            </a:r>
            <a:r>
              <a:rPr kumimoji="1" lang="zh-CN" altLang="en-US" sz="1524" dirty="0"/>
              <a:t>行，并且位于正方形「参考线」安全区域内。</a:t>
            </a:r>
            <a:endParaRPr lang="zh-CN" altLang="en-US" sz="1524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029" y="1707826"/>
            <a:ext cx="3275207" cy="183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46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导出图片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图片名称：日期</a:t>
            </a:r>
            <a:r>
              <a:rPr kumimoji="1" lang="en-US" altLang="zh-CN"/>
              <a:t>-</a:t>
            </a:r>
            <a:r>
              <a:rPr kumimoji="1" lang="zh-CN" altLang="en-US"/>
              <a:t>文章</a:t>
            </a:r>
            <a:r>
              <a:rPr kumimoji="1" lang="zh-CN" altLang="en-US" dirty="0"/>
              <a:t>英文</a:t>
            </a:r>
            <a:r>
              <a:rPr kumimoji="1" lang="en-US" altLang="zh-CN" dirty="0"/>
              <a:t>URL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r>
              <a:rPr kumimoji="1" lang="zh-CN" altLang="en-US" dirty="0"/>
              <a:t>图片大小：压缩至</a:t>
            </a:r>
            <a:r>
              <a:rPr kumimoji="1" lang="en-US" altLang="zh-CN" dirty="0"/>
              <a:t>100K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r>
              <a:rPr kumimoji="1" lang="zh-CN" altLang="en-US" dirty="0"/>
              <a:t>图片格式：</a:t>
            </a:r>
            <a:r>
              <a:rPr kumimoji="1" lang="en-US" altLang="zh-CN" dirty="0"/>
              <a:t>JPG</a:t>
            </a:r>
            <a:r>
              <a:rPr kumimoji="1" lang="zh-CN" altLang="en-US" dirty="0"/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116666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293" y="1270000"/>
            <a:ext cx="2234686" cy="2234686"/>
          </a:xfrm>
          <a:prstGeom prst="rect">
            <a:avLst/>
          </a:prstGeom>
        </p:spPr>
      </p:pic>
      <p:sp>
        <p:nvSpPr>
          <p:cNvPr id="7" name="竖排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灵感来源</a:t>
            </a:r>
          </a:p>
        </p:txBody>
      </p:sp>
    </p:spTree>
    <p:extLst>
      <p:ext uri="{BB962C8B-B14F-4D97-AF65-F5344CB8AC3E}">
        <p14:creationId xmlns:p14="http://schemas.microsoft.com/office/powerpoint/2010/main" val="884936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829</TotalTime>
  <Words>136</Words>
  <Application>Microsoft Office PowerPoint</Application>
  <PresentationFormat>自定义</PresentationFormat>
  <Paragraphs>18</Paragraphs>
  <Slides>9</Slides>
  <Notes>2</Notes>
  <HiddenSlides>6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积分</vt:lpstr>
      <vt:lpstr>PowerPoint 演示文稿</vt:lpstr>
      <vt:lpstr>PowerPoint 演示文稿</vt:lpstr>
      <vt:lpstr>PowerPoint 演示文稿</vt:lpstr>
      <vt:lpstr>如何设计博客封面图片</vt:lpstr>
      <vt:lpstr>下载背景图片</vt:lpstr>
      <vt:lpstr>选取背景蒙层颜色</vt:lpstr>
      <vt:lpstr>填充标题</vt:lpstr>
      <vt:lpstr>导出图片</vt:lpstr>
      <vt:lpstr>灵感来源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麻泽宇</dc:creator>
  <cp:lastModifiedBy>BP W.</cp:lastModifiedBy>
  <cp:revision>58</cp:revision>
  <cp:lastPrinted>2018-01-17T09:10:01Z</cp:lastPrinted>
  <dcterms:created xsi:type="dcterms:W3CDTF">2017-07-11T13:30:02Z</dcterms:created>
  <dcterms:modified xsi:type="dcterms:W3CDTF">2018-03-16T15:33:23Z</dcterms:modified>
</cp:coreProperties>
</file>